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C7861-2B12-41E6-8AC5-7B180D953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202025-07A0-45BB-BA43-E49D5B44D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2255CD-7BDC-4A5E-B64D-8BE46EC3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9FD807-881A-47F4-849C-FA58DF94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CB26-09DC-4CD0-8C50-E6F67CD3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436D9-9AAE-43B1-BA80-F48A17B1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B74AC2-6398-4EB4-AE57-77CFAE478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C1FD32-D5C6-4E52-AB66-44D272FE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E1027C-61B8-4AE9-BF68-6571A70B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9B54D7-076B-4103-B398-43111757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74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F1981D-8A0E-43C5-9A27-B98B119D6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BE3777-9054-46B3-A265-D8F779E9D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0C295-FC8B-4DA1-A579-764FC2B5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F4E998-759B-4021-BD59-6813263B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2FF0F9-04A0-49AF-A04C-BF6D6ECD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1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B44F1-B28E-4F84-814C-36C941F0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AD48E-A17C-4239-94D8-D3DC0F061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D65F20-1E7E-4CC1-8418-CF1D98BB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CD5EDA-F058-4B63-B9E1-5459CB94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858848-E08E-482A-898E-5219B5C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72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6C113-319E-4055-B13A-A7796BD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799EE-1FA4-460F-AA9C-28F0F3A3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FC0B2-EB71-4251-AF1C-8355911D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8DDA3D-76B6-494F-8091-389A4320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F3896D-1E8C-4CC0-B0E8-4E0DE949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1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4DDC8-E73C-4276-B6A7-3AB017DE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F59E60-B5B5-4B8D-BA29-E0B524200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56B889-7C46-4F15-85E1-5A95103D9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E6E7A6-FDD8-4CAC-898F-34C324B1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426400-5225-4345-A3E0-34623B2C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5370F0-B799-4367-8040-328809E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3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C0C25-E20F-4C86-B7F1-82038F4B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5F7882-BC80-4A50-B0F6-C863EDC4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484809-9971-42D8-823E-994603E72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DB9A0D-15C2-4807-BA82-778203BA9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6C8A0D-EC7B-43D0-96F5-22EABD3E9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D9057D-CDE4-4ECC-8B37-2EFD9E55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B08C52A-E1C2-4ACB-90C4-2083C8E2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703D90-D653-444F-AC5C-CAD189E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9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80C96-0C8D-4515-8FC0-F9E78305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C12EC6-D2D8-4D48-B027-DD2FB31C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345840-24C5-4FE9-B209-571FD067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D04266-81BD-463B-8465-444011D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8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01972F-0160-4EEB-83CB-8185E7BD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CB5E5A-0F16-483C-9934-DCCD0165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A65549-995E-4EFA-969D-2FA9B3AE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6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798B3-BF3F-4FC0-9F6F-82FFB032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842520-0B86-40F4-8051-C0BCAC2D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B6C5B8-7542-42F0-9C78-8DBC77BD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9FC73A-A1F7-4790-BCC4-26990A52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BB07A-87C3-489A-B727-32998DF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E8FC36-84DD-4356-A193-6C96F191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34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845DE-5B6D-4747-BF4F-57A3C44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6F7BED-E140-4905-BE62-E88F93EDE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96B303-8401-4A25-B519-381B702F0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66DC5E-335E-4B08-9352-00FC2122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164CEC-6C9C-4CBB-9447-86BA5370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5D4490-0B29-4C56-89DB-6269B223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03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B6F63E-B3A1-4F46-B423-6DEFFCE5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59782F-A3EB-4C44-9D9B-6BE554C42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1881E0-CA93-4F6A-9E7E-CF2B88D79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B548-86C3-4876-BDFA-F4ACC604581F}" type="datetimeFigureOut">
              <a:rPr lang="nl-NL" smtClean="0"/>
              <a:t>29-12-2020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2BC408-9471-41CC-B3FD-FD2268C4E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9ECD8B-FF7B-4087-ACD2-A61A437AD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F0D7-378B-440A-899E-290DD5537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0AA219-6D97-4AD2-9519-D2D0BBF1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8533" y="-1299498"/>
            <a:ext cx="6722507" cy="95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7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AAFC98-3279-4A65-BB74-A6971F6A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44648"/>
            <a:ext cx="10410825" cy="67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29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Elbert Kamphorst</dc:creator>
  <cp:lastModifiedBy>Elbert Kamphorst</cp:lastModifiedBy>
  <cp:revision>2</cp:revision>
  <dcterms:created xsi:type="dcterms:W3CDTF">2020-12-29T15:36:37Z</dcterms:created>
  <dcterms:modified xsi:type="dcterms:W3CDTF">2020-12-29T16:09:21Z</dcterms:modified>
</cp:coreProperties>
</file>